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94" r:id="rId3"/>
    <p:sldId id="267" r:id="rId4"/>
    <p:sldId id="279" r:id="rId5"/>
    <p:sldId id="295" r:id="rId6"/>
    <p:sldId id="280" r:id="rId7"/>
    <p:sldId id="296" r:id="rId8"/>
    <p:sldId id="281" r:id="rId9"/>
    <p:sldId id="282" r:id="rId10"/>
    <p:sldId id="260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202"/>
    <a:srgbClr val="00A9FF"/>
    <a:srgbClr val="8800FF"/>
    <a:srgbClr val="FF7703"/>
    <a:srgbClr val="13978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006" autoAdjust="0"/>
    <p:restoredTop sz="67951" autoAdjust="0"/>
  </p:normalViewPr>
  <p:slideViewPr>
    <p:cSldViewPr snapToGrid="0">
      <p:cViewPr varScale="1">
        <p:scale>
          <a:sx n="49" d="100"/>
          <a:sy n="49" d="100"/>
        </p:scale>
        <p:origin x="-1284" y="-90"/>
      </p:cViewPr>
      <p:guideLst>
        <p:guide orient="horz" pos="4319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ABBF9-4610-473A-93A4-49C152BDFAC2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496E5-62B6-480B-91AC-B0749A4C4D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927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496E5-62B6-480B-91AC-B0749A4C4DC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021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496E5-62B6-480B-91AC-B0749A4C4DC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383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496E5-62B6-480B-91AC-B0749A4C4DC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383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763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933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731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314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4908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958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9882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707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0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826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350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89B66-136C-4E20-B2EC-BE82D8330ECD}" type="datetimeFigureOut">
              <a:rPr lang="en-US" smtClean="0"/>
              <a:pPr/>
              <a:t>03/11/2014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E36E0-F3B1-4355-A62E-6A045E279A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531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9841" y="2143091"/>
            <a:ext cx="308772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RED CARD CONNECT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MOBILE APP DEVELOPMENT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SITEMAP &amp; LAYOUT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ROUND 3: 17 SEPTEMBER 2014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7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026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#ONTV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980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495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65248" y="2028735"/>
            <a:ext cx="3509885" cy="4392648"/>
          </a:xfrm>
          <a:prstGeom prst="rect">
            <a:avLst/>
          </a:prstGeom>
          <a:solidFill>
            <a:srgbClr val="1397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1734" y="294738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9646" y="3419424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8660" y="3413053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505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78999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342874" y="597345"/>
            <a:ext cx="313924" cy="3128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3308" y="4930193"/>
            <a:ext cx="1628977" cy="1419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2322" y="4923822"/>
            <a:ext cx="1628977" cy="14199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4258" y="2597651"/>
            <a:ext cx="3511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Filter: Sort by </a:t>
            </a:r>
          </a:p>
          <a:p>
            <a:r>
              <a:rPr lang="en-US" sz="1600" dirty="0" smtClean="0">
                <a:latin typeface="Arial Narrow"/>
                <a:cs typeface="Arial Narrow"/>
              </a:rPr>
              <a:t>DATE </a:t>
            </a:r>
            <a:r>
              <a:rPr lang="en-US" sz="1600" dirty="0">
                <a:latin typeface="Arial Narrow"/>
                <a:cs typeface="Arial Narrow"/>
              </a:rPr>
              <a:t>/ </a:t>
            </a:r>
            <a:r>
              <a:rPr lang="en-US" sz="1600" dirty="0" smtClean="0">
                <a:latin typeface="Arial Narrow"/>
                <a:cs typeface="Arial Narrow"/>
              </a:rPr>
              <a:t>SHOWS </a:t>
            </a:r>
            <a:r>
              <a:rPr lang="en-US" sz="1600" dirty="0">
                <a:latin typeface="Arial Narrow"/>
                <a:cs typeface="Arial Narrow"/>
              </a:rPr>
              <a:t>/ MOST </a:t>
            </a:r>
            <a:r>
              <a:rPr lang="en-US" sz="1600" dirty="0" smtClean="0">
                <a:latin typeface="Arial Narrow"/>
                <a:cs typeface="Arial Narrow"/>
              </a:rPr>
              <a:t>POPULAR</a:t>
            </a:r>
          </a:p>
          <a:p>
            <a:endParaRPr lang="en-US" sz="16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Upon clicking on the video, it will go to full screen mode.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42458" y="995431"/>
            <a:ext cx="3509885" cy="1915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48247" y="1086690"/>
            <a:ext cx="1503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FEATURED VIDEO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5764354" y="1799398"/>
            <a:ext cx="408811" cy="4057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4335706" y="3969260"/>
            <a:ext cx="408811" cy="4057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6075491" y="3962889"/>
            <a:ext cx="408811" cy="4057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4335706" y="5468759"/>
            <a:ext cx="408811" cy="4057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6069153" y="5473658"/>
            <a:ext cx="408811" cy="405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0665" y="3334179"/>
            <a:ext cx="3844999" cy="15524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2742" y="3456875"/>
            <a:ext cx="3499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Each Row is a Playlist from Shows</a:t>
            </a:r>
          </a:p>
          <a:p>
            <a:r>
              <a:rPr lang="en-US" sz="16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i.e</a:t>
            </a:r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 Trending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 to 5 of the latest videos that can be swiped horizontal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7390155" y="421623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261957" y="420986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xmlns="" val="293408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51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#ONRADIO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980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495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65248" y="2028735"/>
            <a:ext cx="3509885" cy="4392648"/>
          </a:xfrm>
          <a:prstGeom prst="rect">
            <a:avLst/>
          </a:prstGeom>
          <a:solidFill>
            <a:srgbClr val="FF77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1734" y="2947388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9646" y="3419424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8660" y="3413053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505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78999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342874" y="597345"/>
            <a:ext cx="313924" cy="3128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3308" y="4930193"/>
            <a:ext cx="1628977" cy="1419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2322" y="4923822"/>
            <a:ext cx="1628977" cy="14199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4258" y="2597651"/>
            <a:ext cx="351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Filter: Sort by </a:t>
            </a:r>
          </a:p>
          <a:p>
            <a:r>
              <a:rPr lang="en-US" sz="1600" dirty="0" smtClean="0">
                <a:latin typeface="Arial Narrow"/>
                <a:cs typeface="Arial Narrow"/>
              </a:rPr>
              <a:t>DATE </a:t>
            </a:r>
            <a:r>
              <a:rPr lang="en-US" sz="1600" dirty="0">
                <a:latin typeface="Arial Narrow"/>
                <a:cs typeface="Arial Narrow"/>
              </a:rPr>
              <a:t>/ </a:t>
            </a:r>
            <a:r>
              <a:rPr lang="en-US" sz="1600" dirty="0" smtClean="0">
                <a:latin typeface="Arial Narrow"/>
                <a:cs typeface="Arial Narrow"/>
              </a:rPr>
              <a:t>SHOWS </a:t>
            </a:r>
            <a:r>
              <a:rPr lang="en-US" sz="1600" dirty="0">
                <a:latin typeface="Arial Narrow"/>
                <a:cs typeface="Arial Narrow"/>
              </a:rPr>
              <a:t>/ MOST </a:t>
            </a:r>
            <a:r>
              <a:rPr lang="en-US" sz="1600" dirty="0" smtClean="0">
                <a:latin typeface="Arial Narrow"/>
                <a:cs typeface="Arial Narrow"/>
              </a:rPr>
              <a:t>POPULAR / SCHEDULE</a:t>
            </a:r>
          </a:p>
          <a:p>
            <a:endParaRPr lang="en-US" sz="16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Upon clicking on the audio, it will go to full screen mode.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42458" y="995431"/>
            <a:ext cx="3509885" cy="1915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48247" y="1086690"/>
            <a:ext cx="1533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FEATURED AUDIO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5764354" y="1799398"/>
            <a:ext cx="408811" cy="4057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4335706" y="3969260"/>
            <a:ext cx="408811" cy="4057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6075491" y="3962889"/>
            <a:ext cx="408811" cy="4057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4335706" y="5468759"/>
            <a:ext cx="408811" cy="40574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6069153" y="5473658"/>
            <a:ext cx="408811" cy="405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0665" y="3334179"/>
            <a:ext cx="3844999" cy="15524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2742" y="3456875"/>
            <a:ext cx="3499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Each Row is a Playlist from Shows</a:t>
            </a:r>
          </a:p>
          <a:p>
            <a:r>
              <a:rPr lang="en-US" sz="16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i.e</a:t>
            </a:r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 DRIVETIME</a:t>
            </a:r>
          </a:p>
          <a:p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 to 5 of the latest audios that can be swiped horizontal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390155" y="421623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1957" y="420986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xmlns="" val="96551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516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#ONRADIO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4980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495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65248" y="3757567"/>
            <a:ext cx="3509885" cy="2663815"/>
          </a:xfrm>
          <a:prstGeom prst="rect">
            <a:avLst/>
          </a:prstGeom>
          <a:solidFill>
            <a:srgbClr val="FF77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1734" y="3847079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9646" y="4319115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8660" y="4312744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505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78999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342874" y="597345"/>
            <a:ext cx="313924" cy="3128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4258" y="2597651"/>
            <a:ext cx="3511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Filter: Sort by </a:t>
            </a:r>
          </a:p>
          <a:p>
            <a:r>
              <a:rPr lang="en-US" sz="1600" dirty="0" smtClean="0">
                <a:latin typeface="Arial Narrow"/>
                <a:cs typeface="Arial Narrow"/>
              </a:rPr>
              <a:t>DATE </a:t>
            </a:r>
            <a:r>
              <a:rPr lang="en-US" sz="1600" dirty="0">
                <a:latin typeface="Arial Narrow"/>
                <a:cs typeface="Arial Narrow"/>
              </a:rPr>
              <a:t>/ </a:t>
            </a:r>
            <a:r>
              <a:rPr lang="en-US" sz="1600" dirty="0" smtClean="0">
                <a:latin typeface="Arial Narrow"/>
                <a:cs typeface="Arial Narrow"/>
              </a:rPr>
              <a:t>SHOWS </a:t>
            </a:r>
            <a:r>
              <a:rPr lang="en-US" sz="1600" dirty="0">
                <a:latin typeface="Arial Narrow"/>
                <a:cs typeface="Arial Narrow"/>
              </a:rPr>
              <a:t>/ MOST </a:t>
            </a:r>
            <a:r>
              <a:rPr lang="en-US" sz="1600" dirty="0" smtClean="0">
                <a:latin typeface="Arial Narrow"/>
                <a:cs typeface="Arial Narrow"/>
              </a:rPr>
              <a:t>POPULAR / </a:t>
            </a:r>
            <a:r>
              <a:rPr lang="en-US" sz="1600" b="1" dirty="0" smtClean="0">
                <a:latin typeface="Arial Narrow"/>
                <a:cs typeface="Arial Narrow"/>
              </a:rPr>
              <a:t>SCHEDULE</a:t>
            </a:r>
          </a:p>
          <a:p>
            <a:endParaRPr lang="en-US" sz="16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Upon clicking on the audio, it will go to full screen mode.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42458" y="995431"/>
            <a:ext cx="3509885" cy="5569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789197" y="1086690"/>
            <a:ext cx="4920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MON          TUE          WED          THUR          FRI          SAT          SUN  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4335706" y="4868951"/>
            <a:ext cx="408811" cy="4057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133" r="89402" b="58951"/>
          <a:stretch/>
        </p:blipFill>
        <p:spPr>
          <a:xfrm>
            <a:off x="6075491" y="4862580"/>
            <a:ext cx="408811" cy="405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50665" y="4233870"/>
            <a:ext cx="3844999" cy="15524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2742" y="4356566"/>
            <a:ext cx="3499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Each Row is a Playlist from Shows</a:t>
            </a:r>
          </a:p>
          <a:p>
            <a:r>
              <a:rPr lang="en-US" sz="16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i.e</a:t>
            </a:r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 DRIVETIME</a:t>
            </a:r>
          </a:p>
          <a:p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 to 5 of the latest audios that can be swiped horizontal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67919" y="738959"/>
            <a:ext cx="35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Sort by Schedule</a:t>
            </a:r>
            <a:endParaRPr lang="en-US" sz="20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520238" y="987990"/>
            <a:ext cx="335" cy="275193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243715" y="999261"/>
            <a:ext cx="10964" cy="2758306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06757" y="992891"/>
            <a:ext cx="30651" cy="2747034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723560" y="1004162"/>
            <a:ext cx="346" cy="1852236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12307" y="2121148"/>
            <a:ext cx="82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rgbClr val="FFFFFF"/>
                </a:solidFill>
              </a:rPr>
              <a:t>Drivetime</a:t>
            </a:r>
            <a:endParaRPr lang="en-US" sz="1200" b="1" i="1" dirty="0">
              <a:solidFill>
                <a:srgbClr val="FFFFFF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737843" y="1016902"/>
            <a:ext cx="6675" cy="2740665"/>
          </a:xfrm>
          <a:prstGeom prst="line">
            <a:avLst/>
          </a:prstGeom>
          <a:ln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82666" y="1567902"/>
            <a:ext cx="58150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</a:rPr>
              <a:t>1pm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2pm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3pm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4pm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5pm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6pm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7pm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8pm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9pm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10pm</a:t>
            </a:r>
          </a:p>
          <a:p>
            <a:r>
              <a:rPr lang="en-US" sz="1200" b="1" i="1" dirty="0" smtClean="0">
                <a:solidFill>
                  <a:srgbClr val="FFFFFF"/>
                </a:solidFill>
              </a:rPr>
              <a:t>11pm</a:t>
            </a:r>
            <a:endParaRPr lang="en-US" sz="1200" b="1" i="1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067340" y="5821583"/>
            <a:ext cx="1605024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Call </a:t>
            </a:r>
            <a:r>
              <a:rPr lang="en-US" sz="1600" dirty="0">
                <a:solidFill>
                  <a:srgbClr val="FF7703"/>
                </a:solidFill>
                <a:latin typeface="Arial Narrow"/>
                <a:cs typeface="Arial Narrow"/>
              </a:rPr>
              <a:t>6281 </a:t>
            </a:r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1898</a:t>
            </a:r>
            <a:endParaRPr lang="en-US" sz="16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367792" y="5815213"/>
            <a:ext cx="1605024" cy="4763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Listen LIVE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90155" y="513356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61957" y="512719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xmlns="" val="354945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841" y="229022"/>
            <a:ext cx="3227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#ONRADIO/ TV (samples)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19" t="28744" r="11180"/>
          <a:stretch/>
        </p:blipFill>
        <p:spPr>
          <a:xfrm>
            <a:off x="3023340" y="829134"/>
            <a:ext cx="3522453" cy="55986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433" t="28405" r="11524" b="-1"/>
          <a:stretch/>
        </p:blipFill>
        <p:spPr>
          <a:xfrm>
            <a:off x="6621628" y="811180"/>
            <a:ext cx="3537635" cy="56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5764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841" y="229022"/>
            <a:ext cx="3227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#ONRADIO/ TV (samples)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5362" b="31594"/>
          <a:stretch/>
        </p:blipFill>
        <p:spPr>
          <a:xfrm>
            <a:off x="1443903" y="897837"/>
            <a:ext cx="9278526" cy="54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469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69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#ONDIGITAL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980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495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65248" y="2028735"/>
            <a:ext cx="3509885" cy="4392648"/>
          </a:xfrm>
          <a:prstGeom prst="rect">
            <a:avLst/>
          </a:prstGeom>
          <a:solidFill>
            <a:srgbClr val="88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1734" y="294738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9646" y="3419424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8660" y="3413053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505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78999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342874" y="597345"/>
            <a:ext cx="313924" cy="3128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3308" y="4930193"/>
            <a:ext cx="1628977" cy="1419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2322" y="4923822"/>
            <a:ext cx="1628977" cy="14199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4258" y="2597651"/>
            <a:ext cx="35118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Filter: Sort by </a:t>
            </a:r>
          </a:p>
          <a:p>
            <a:r>
              <a:rPr lang="en-US" sz="1600" dirty="0" smtClean="0">
                <a:latin typeface="Arial Narrow"/>
                <a:cs typeface="Arial Narrow"/>
              </a:rPr>
              <a:t>DATE </a:t>
            </a:r>
            <a:r>
              <a:rPr lang="en-US" sz="1600" dirty="0">
                <a:latin typeface="Arial Narrow"/>
                <a:cs typeface="Arial Narrow"/>
              </a:rPr>
              <a:t>/ </a:t>
            </a:r>
            <a:r>
              <a:rPr lang="en-US" sz="1600" dirty="0" smtClean="0">
                <a:latin typeface="Arial Narrow"/>
                <a:cs typeface="Arial Narrow"/>
              </a:rPr>
              <a:t>REGION </a:t>
            </a:r>
            <a:r>
              <a:rPr lang="en-US" sz="1600" dirty="0">
                <a:latin typeface="Arial Narrow"/>
                <a:cs typeface="Arial Narrow"/>
              </a:rPr>
              <a:t>/ MOST </a:t>
            </a:r>
            <a:r>
              <a:rPr lang="en-US" sz="1600" dirty="0" smtClean="0">
                <a:latin typeface="Arial Narrow"/>
                <a:cs typeface="Arial Narrow"/>
              </a:rPr>
              <a:t>POPULAR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42458" y="995431"/>
            <a:ext cx="3509885" cy="1915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48247" y="1086690"/>
            <a:ext cx="1713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FEATURED ARTICLES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50665" y="3334179"/>
            <a:ext cx="3844999" cy="15524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2742" y="3456875"/>
            <a:ext cx="34990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Each Row is a Category from the Website</a:t>
            </a:r>
          </a:p>
          <a:p>
            <a:r>
              <a:rPr lang="en-US" sz="16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i.e</a:t>
            </a:r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US" sz="1600" dirty="0" smtClean="0">
                <a:latin typeface="Arial Narrow"/>
                <a:cs typeface="Arial Narrow"/>
              </a:rPr>
              <a:t>Exclusives</a:t>
            </a:r>
            <a:r>
              <a:rPr lang="en-US" sz="1600" dirty="0">
                <a:latin typeface="Arial Narrow"/>
                <a:cs typeface="Arial Narrow"/>
              </a:rPr>
              <a:t>, Opinion, In the Week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endParaRPr lang="en-US" sz="16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 to 5 of the latest articles that can be swiped horizontal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390155" y="421623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1957" y="420986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66179" y="161661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37981" y="161024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xmlns="" val="42605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69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#ONDIGITAL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1370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96518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6814" y="4357365"/>
            <a:ext cx="3509885" cy="2064017"/>
          </a:xfrm>
          <a:prstGeom prst="rect">
            <a:avLst/>
          </a:prstGeom>
          <a:solidFill>
            <a:srgbClr val="88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63300" y="442923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3581212" y="4901268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5320226" y="4894897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626619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031559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6584440" y="597345"/>
            <a:ext cx="313924" cy="3128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84024" y="995430"/>
            <a:ext cx="3509885" cy="33588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89813" y="1086690"/>
            <a:ext cx="24230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HEADLINE</a:t>
            </a:r>
          </a:p>
          <a:p>
            <a:r>
              <a:rPr lang="en-US" sz="1400" b="1" i="1" dirty="0" smtClean="0">
                <a:solidFill>
                  <a:srgbClr val="FFFFFF"/>
                </a:solidFill>
              </a:rPr>
              <a:t>PICTURE</a:t>
            </a:r>
          </a:p>
          <a:p>
            <a:r>
              <a:rPr lang="en-US" sz="1400" b="1" i="1" dirty="0" smtClean="0">
                <a:solidFill>
                  <a:srgbClr val="FFFFFF"/>
                </a:solidFill>
              </a:rPr>
              <a:t>CAPTION</a:t>
            </a:r>
          </a:p>
          <a:p>
            <a:r>
              <a:rPr lang="en-US" sz="1400" b="1" i="1" dirty="0" smtClean="0">
                <a:solidFill>
                  <a:srgbClr val="FFFFFF"/>
                </a:solidFill>
              </a:rPr>
              <a:t>SOCIAL MEDIA LINKS (SHARE)</a:t>
            </a:r>
          </a:p>
          <a:p>
            <a:r>
              <a:rPr lang="en-US" sz="1400" b="1" i="1" dirty="0" smtClean="0">
                <a:solidFill>
                  <a:srgbClr val="FFFFFF"/>
                </a:solidFill>
              </a:rPr>
              <a:t>BYLINE/ DATE</a:t>
            </a:r>
          </a:p>
          <a:p>
            <a:endParaRPr lang="en-US" sz="1400" b="1" i="1" dirty="0">
              <a:solidFill>
                <a:srgbClr val="FFFFFF"/>
              </a:solidFill>
            </a:endParaRPr>
          </a:p>
          <a:p>
            <a:r>
              <a:rPr lang="en-US" sz="1400" b="1" i="1" dirty="0" smtClean="0">
                <a:solidFill>
                  <a:srgbClr val="FFFFFF"/>
                </a:solidFill>
              </a:rPr>
              <a:t>ARTICLE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31721" y="5698079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03523" y="5691711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039" y="827496"/>
            <a:ext cx="2748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Layout</a:t>
            </a:r>
          </a:p>
          <a:p>
            <a:r>
              <a:rPr lang="en-US" sz="2000" i="1" dirty="0">
                <a:solidFill>
                  <a:srgbClr val="FF0000"/>
                </a:solidFill>
                <a:latin typeface="Arial Narrow"/>
                <a:cs typeface="Arial Narrow"/>
              </a:rPr>
              <a:t>Upon clicking on the </a:t>
            </a:r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article</a:t>
            </a:r>
            <a:endParaRPr lang="en-US" sz="20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51"/>
          <a:stretch/>
        </p:blipFill>
        <p:spPr>
          <a:xfrm>
            <a:off x="7230148" y="493638"/>
            <a:ext cx="3511141" cy="597666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878843" y="485943"/>
            <a:ext cx="108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SAMPLE</a:t>
            </a:r>
            <a:endParaRPr lang="en-US" sz="20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947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9841" y="229022"/>
            <a:ext cx="2938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#ONDIGITAL (samples)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445"/>
          <a:stretch/>
        </p:blipFill>
        <p:spPr>
          <a:xfrm>
            <a:off x="6800375" y="807512"/>
            <a:ext cx="3429442" cy="58258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020"/>
          <a:stretch/>
        </p:blipFill>
        <p:spPr>
          <a:xfrm>
            <a:off x="3046444" y="811492"/>
            <a:ext cx="3552835" cy="555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884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656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#ONSOCIAL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980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25495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65248" y="2028735"/>
            <a:ext cx="3509885" cy="4392648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21734" y="29473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9646" y="3419424"/>
            <a:ext cx="1628977" cy="1419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8660" y="3413053"/>
            <a:ext cx="1628977" cy="141998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438505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78999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342874" y="597345"/>
            <a:ext cx="313924" cy="3128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333308" y="4930193"/>
            <a:ext cx="1628977" cy="1419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6072322" y="4923822"/>
            <a:ext cx="1628977" cy="14199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74258" y="2597651"/>
            <a:ext cx="35118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Filter: Sort by </a:t>
            </a:r>
          </a:p>
          <a:p>
            <a:r>
              <a:rPr lang="en-US" sz="1600" dirty="0" smtClean="0">
                <a:latin typeface="Arial Narrow"/>
                <a:cs typeface="Arial Narrow"/>
              </a:rPr>
              <a:t>DATE </a:t>
            </a:r>
            <a:r>
              <a:rPr lang="en-US" sz="1600" dirty="0">
                <a:latin typeface="Arial Narrow"/>
                <a:cs typeface="Arial Narrow"/>
              </a:rPr>
              <a:t>/ </a:t>
            </a:r>
            <a:r>
              <a:rPr lang="en-US" sz="1600" dirty="0" smtClean="0">
                <a:latin typeface="Arial Narrow"/>
                <a:cs typeface="Arial Narrow"/>
              </a:rPr>
              <a:t>MOST POPULAR</a:t>
            </a:r>
          </a:p>
          <a:p>
            <a:endParaRPr lang="en-US" sz="1600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Arial Narrow"/>
                <a:cs typeface="Arial Narrow"/>
              </a:rPr>
              <a:t>Links to all our social media platforms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42458" y="995431"/>
            <a:ext cx="3509885" cy="1915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348247" y="1086690"/>
            <a:ext cx="1001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TRENDING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50665" y="3334179"/>
            <a:ext cx="3844999" cy="15524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2742" y="3456875"/>
            <a:ext cx="34990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Each Row is featured content feed from the various social Platform – FB, </a:t>
            </a:r>
            <a:r>
              <a:rPr lang="en-US" sz="16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Instagram</a:t>
            </a:r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, Twitter, Vine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  <a:p>
            <a:endParaRPr lang="en-US" sz="16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Up to 5 of the latest articles that can be swiped horizontal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390155" y="421623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1957" y="420986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66179" y="1616615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alpha val="39000"/>
                  </a:schemeClr>
                </a:solidFill>
              </a:rPr>
              <a:t>&gt;</a:t>
            </a:r>
            <a:endParaRPr lang="en-US" sz="3600" b="1" dirty="0">
              <a:solidFill>
                <a:schemeClr val="bg1">
                  <a:alpha val="39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237981" y="1610247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>
                    <a:alpha val="39000"/>
                  </a:schemeClr>
                </a:solidFill>
              </a:rPr>
              <a:t>&lt;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9862" y="1428935"/>
            <a:ext cx="543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Arial Narrow"/>
                <a:cs typeface="Arial Narrow"/>
              </a:rPr>
              <a:t>#</a:t>
            </a:r>
            <a:endParaRPr lang="en-US" sz="60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409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175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MY LIST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0664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25812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855913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260853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6813734" y="597345"/>
            <a:ext cx="313924" cy="31287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3779420" y="3071500"/>
            <a:ext cx="1717969" cy="14975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13318" y="995431"/>
            <a:ext cx="3509885" cy="1915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56800" y="1076111"/>
            <a:ext cx="3439334" cy="176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185446" y="1428935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Arial Narrow"/>
                <a:cs typeface="Arial Narrow"/>
              </a:rPr>
              <a:t>+</a:t>
            </a:r>
            <a:endParaRPr lang="en-US" sz="60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768098" y="2957345"/>
            <a:ext cx="1681911" cy="17111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525521" y="2950974"/>
            <a:ext cx="1681911" cy="17111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78627" y="3274887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13978A"/>
                </a:solidFill>
                <a:latin typeface="Arial Narrow"/>
                <a:cs typeface="Arial Narrow"/>
              </a:rPr>
              <a:t>+</a:t>
            </a:r>
            <a:endParaRPr lang="en-US" sz="6000" dirty="0">
              <a:solidFill>
                <a:srgbClr val="13978A"/>
              </a:solidFill>
              <a:latin typeface="Arial Narrow"/>
              <a:cs typeface="Arial Narrow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61759" y="4715090"/>
            <a:ext cx="1681911" cy="17111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519182" y="4708719"/>
            <a:ext cx="1681911" cy="17111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072288" y="5032632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A9FF"/>
                </a:solidFill>
                <a:latin typeface="Arial Narrow"/>
                <a:cs typeface="Arial Narrow"/>
              </a:rPr>
              <a:t>+</a:t>
            </a:r>
            <a:endParaRPr lang="en-US" sz="6000" dirty="0">
              <a:solidFill>
                <a:srgbClr val="00A9FF"/>
              </a:solidFill>
              <a:latin typeface="Arial Narrow"/>
              <a:cs typeface="Arial Narro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37466" y="5043903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7703"/>
                </a:solidFill>
                <a:latin typeface="Arial Narrow"/>
                <a:cs typeface="Arial Narrow"/>
              </a:rPr>
              <a:t>+</a:t>
            </a:r>
            <a:endParaRPr lang="en-US" sz="60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92594" y="1112708"/>
            <a:ext cx="85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My List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72"/>
          <a:stretch/>
        </p:blipFill>
        <p:spPr>
          <a:xfrm>
            <a:off x="7417208" y="496359"/>
            <a:ext cx="3465188" cy="5934159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619627" y="1156306"/>
            <a:ext cx="108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SAMPLE</a:t>
            </a:r>
            <a:endParaRPr lang="en-US" sz="20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74258" y="992306"/>
            <a:ext cx="35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Customise</a:t>
            </a:r>
            <a:r>
              <a:rPr lang="en-US" sz="2000" i="1" dirty="0">
                <a:solidFill>
                  <a:srgbClr val="FF0000"/>
                </a:solidFill>
                <a:latin typeface="Arial Narrow"/>
                <a:cs typeface="Arial Narrow"/>
              </a:rPr>
              <a:t> C</a:t>
            </a:r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ontent</a:t>
            </a:r>
            <a:endParaRPr lang="en-US" sz="2000" dirty="0" smtClean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00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-24109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9841" y="229022"/>
            <a:ext cx="941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BRIEF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435" y="1058833"/>
            <a:ext cx="890385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To design an app that would facilitate Red Card Connect various platforms: TV, Radio, Digital &amp; Social</a:t>
            </a:r>
            <a:endParaRPr lang="en-US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Key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F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unctions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For public to access the content easily 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also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be able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to customize to fit their preference in terms 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news, medium or how any information is shared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Push notifications to initiate content to public; allow for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an Alert Notifications (for people who have choose which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fav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/ bookmark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i.e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6pm alert to listen to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drivetime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or 8pm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fightclub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etc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App to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ocially integrate with our social media platforms (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i.e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 FB, Twitter,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etc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) for easy likes, comments,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Live Streaming of DRIVETIME &amp; other shows (might be TV)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20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1446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SETTINGS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37982" y="498091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3130" y="510984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473231" y="681786"/>
            <a:ext cx="207619" cy="152399"/>
            <a:chOff x="-1122796" y="184046"/>
            <a:chExt cx="207619" cy="15239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878171" y="571357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431052" y="597345"/>
            <a:ext cx="313924" cy="3128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30636" y="995431"/>
            <a:ext cx="3509885" cy="5285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4258" y="992306"/>
            <a:ext cx="35118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Set Preference</a:t>
            </a:r>
          </a:p>
          <a:p>
            <a:endParaRPr lang="en-US" sz="2000" i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n-US" sz="2000" b="1" i="1" dirty="0" smtClean="0">
                <a:solidFill>
                  <a:srgbClr val="FF0000"/>
                </a:solidFill>
                <a:latin typeface="Arial Narrow"/>
                <a:cs typeface="Arial Narrow"/>
              </a:rPr>
              <a:t>*refer to the ST app for similar settings         </a:t>
            </a:r>
            <a:endParaRPr lang="en-US" sz="20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409911" y="1112708"/>
            <a:ext cx="33552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SETTINGS</a:t>
            </a:r>
          </a:p>
          <a:p>
            <a:endParaRPr lang="en-US" dirty="0" smtClean="0">
              <a:solidFill>
                <a:srgbClr val="FFFFFF"/>
              </a:solidFill>
              <a:latin typeface="Arial Narrow"/>
              <a:cs typeface="Arial Narrow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Push Notifications	          On  Off</a:t>
            </a: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Alert Notifications	          On  Off</a:t>
            </a: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Font		          Options</a:t>
            </a: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Video 		          Options</a:t>
            </a: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My List		          Layout</a:t>
            </a:r>
          </a:p>
          <a:p>
            <a:r>
              <a:rPr lang="en-US" dirty="0" smtClean="0">
                <a:solidFill>
                  <a:srgbClr val="FFFFFF"/>
                </a:solidFill>
                <a:latin typeface="Arial Narrow"/>
                <a:cs typeface="Arial Narrow"/>
              </a:rPr>
              <a:t>Social Media Link</a:t>
            </a:r>
            <a:endParaRPr lang="en-US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33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6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#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29841" y="229022"/>
            <a:ext cx="2722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INTERFACE (sample)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4258" y="974665"/>
            <a:ext cx="35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Style/ Treatment: </a:t>
            </a:r>
            <a:r>
              <a:rPr lang="en-US" sz="2000" dirty="0" err="1" smtClean="0">
                <a:latin typeface="Arial Narrow"/>
                <a:cs typeface="Arial Narrow"/>
              </a:rPr>
              <a:t>Flipboard</a:t>
            </a:r>
            <a:endParaRPr lang="en-US" sz="2000" dirty="0">
              <a:latin typeface="Arial Narrow"/>
              <a:cs typeface="Arial Narrow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51"/>
          <a:stretch/>
        </p:blipFill>
        <p:spPr>
          <a:xfrm>
            <a:off x="4290649" y="503243"/>
            <a:ext cx="3487121" cy="59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24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-24109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21375" y="704884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303578" y="3351821"/>
            <a:ext cx="3174770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FFFFF"/>
                </a:solidFill>
                <a:latin typeface="Arial Narrow"/>
                <a:cs typeface="Arial Narrow"/>
              </a:rPr>
              <a:t>Login with Facebook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297240" y="3945250"/>
            <a:ext cx="3174770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FFFFF"/>
                </a:solidFill>
                <a:latin typeface="Arial Narrow"/>
                <a:cs typeface="Arial Narrow"/>
              </a:rPr>
              <a:t>Login with Twitter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4308540" y="4538679"/>
            <a:ext cx="3174770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FFFFFF"/>
                </a:solidFill>
                <a:latin typeface="Arial Narrow"/>
                <a:cs typeface="Arial Narrow"/>
              </a:rPr>
              <a:t>Login with Email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9841" y="229022"/>
            <a:ext cx="2100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LANDING PAGE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26523" y="717777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18301" y="6191354"/>
            <a:ext cx="170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FFFFF"/>
                </a:solidFill>
              </a:rPr>
              <a:t>Create New Account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03578" y="2310990"/>
            <a:ext cx="2322796" cy="1015663"/>
          </a:xfrm>
          <a:prstGeom prst="rect">
            <a:avLst/>
          </a:prstGeom>
          <a:noFill/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/>
                <a:cs typeface="Arial Narrow"/>
              </a:rPr>
              <a:t>HELLO</a:t>
            </a:r>
            <a:endParaRPr 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232956" y="889080"/>
            <a:ext cx="207619" cy="152399"/>
            <a:chOff x="-1122796" y="184046"/>
            <a:chExt cx="207619" cy="152399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637896" y="778651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7214332" y="809802"/>
            <a:ext cx="313924" cy="3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-5704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465193" y="692143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8457847" y="1189483"/>
            <a:ext cx="3509885" cy="1055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468143" y="2292765"/>
            <a:ext cx="3509885" cy="635667"/>
          </a:xfrm>
          <a:prstGeom prst="rect">
            <a:avLst/>
          </a:prstGeom>
          <a:noFill/>
          <a:ln w="38100">
            <a:solidFill>
              <a:srgbClr val="FF77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468143" y="5345272"/>
            <a:ext cx="3509885" cy="560512"/>
          </a:xfrm>
          <a:prstGeom prst="rect">
            <a:avLst/>
          </a:prstGeom>
          <a:noFill/>
          <a:ln w="38100">
            <a:solidFill>
              <a:srgbClr val="00A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473291" y="4851318"/>
            <a:ext cx="3509885" cy="441029"/>
          </a:xfrm>
          <a:prstGeom prst="rect">
            <a:avLst/>
          </a:prstGeom>
          <a:noFill/>
          <a:ln w="38100">
            <a:solidFill>
              <a:srgbClr val="88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44323" y="698513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336984" y="1195853"/>
            <a:ext cx="3509885" cy="1055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347280" y="2299135"/>
            <a:ext cx="3509885" cy="875341"/>
          </a:xfrm>
          <a:prstGeom prst="rect">
            <a:avLst/>
          </a:prstGeom>
          <a:noFill/>
          <a:ln w="38100">
            <a:solidFill>
              <a:srgbClr val="FF77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347280" y="5036812"/>
            <a:ext cx="3509885" cy="875341"/>
          </a:xfrm>
          <a:prstGeom prst="rect">
            <a:avLst/>
          </a:prstGeom>
          <a:noFill/>
          <a:ln w="38100">
            <a:solidFill>
              <a:srgbClr val="00A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47261"/>
          <a:stretch/>
        </p:blipFill>
        <p:spPr>
          <a:xfrm>
            <a:off x="4348171" y="3845610"/>
            <a:ext cx="1435707" cy="28242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48294"/>
          <a:stretch/>
        </p:blipFill>
        <p:spPr>
          <a:xfrm>
            <a:off x="5786579" y="3839240"/>
            <a:ext cx="1435707" cy="2182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39751" b="47895"/>
          <a:stretch/>
        </p:blipFill>
        <p:spPr>
          <a:xfrm>
            <a:off x="7228933" y="3832104"/>
            <a:ext cx="655079" cy="24300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398808" y="42036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841" y="229022"/>
            <a:ext cx="94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HOME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88027" y="704884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3175" y="717777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8323" y="1219864"/>
            <a:ext cx="3509885" cy="10558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86470" y="1293483"/>
            <a:ext cx="97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FEATURES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3471" y="3236676"/>
            <a:ext cx="3509885" cy="875341"/>
          </a:xfrm>
          <a:prstGeom prst="rect">
            <a:avLst/>
          </a:prstGeom>
          <a:noFill/>
          <a:ln w="38100">
            <a:solidFill>
              <a:srgbClr val="1397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8619" y="2323146"/>
            <a:ext cx="3509885" cy="875341"/>
          </a:xfrm>
          <a:prstGeom prst="rect">
            <a:avLst/>
          </a:prstGeom>
          <a:noFill/>
          <a:ln w="38100">
            <a:solidFill>
              <a:srgbClr val="FF77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8619" y="5060823"/>
            <a:ext cx="3509885" cy="875341"/>
          </a:xfrm>
          <a:prstGeom prst="rect">
            <a:avLst/>
          </a:prstGeom>
          <a:noFill/>
          <a:ln w="38100">
            <a:solidFill>
              <a:srgbClr val="00A9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13767" y="4147293"/>
            <a:ext cx="3509885" cy="875341"/>
          </a:xfrm>
          <a:prstGeom prst="rect">
            <a:avLst/>
          </a:prstGeom>
          <a:noFill/>
          <a:ln w="38100">
            <a:solidFill>
              <a:srgbClr val="88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99589" y="2494941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23145" y="338352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888" y="423529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6631" y="51422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49471" y="711406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442766" y="1287112"/>
            <a:ext cx="97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FEATURES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92697" y="2488570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16253" y="337715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89739" y="513591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2275253" y="6033277"/>
            <a:ext cx="1605024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Call </a:t>
            </a:r>
            <a:r>
              <a:rPr lang="en-US" sz="1600" dirty="0">
                <a:solidFill>
                  <a:srgbClr val="FF7703"/>
                </a:solidFill>
                <a:latin typeface="Arial Narrow"/>
                <a:cs typeface="Arial Narrow"/>
              </a:rPr>
              <a:t>6281 </a:t>
            </a:r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1898</a:t>
            </a:r>
            <a:endParaRPr lang="en-US" sz="16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5705" y="6026907"/>
            <a:ext cx="1605024" cy="476312"/>
          </a:xfrm>
          <a:prstGeom prst="roundRect">
            <a:avLst/>
          </a:prstGeom>
          <a:solidFill>
            <a:srgbClr val="FF7703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Listen LIVE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149188" y="6044548"/>
            <a:ext cx="1605024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Call </a:t>
            </a:r>
            <a:r>
              <a:rPr lang="en-US" sz="1600" dirty="0">
                <a:solidFill>
                  <a:srgbClr val="FF7703"/>
                </a:solidFill>
                <a:latin typeface="Arial Narrow"/>
                <a:cs typeface="Arial Narrow"/>
              </a:rPr>
              <a:t>6281 </a:t>
            </a:r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1898</a:t>
            </a:r>
            <a:endParaRPr lang="en-US" sz="16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449640" y="6038178"/>
            <a:ext cx="1605024" cy="476312"/>
          </a:xfrm>
          <a:prstGeom prst="roundRect">
            <a:avLst/>
          </a:prstGeom>
          <a:solidFill>
            <a:srgbClr val="FF7703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Listen LIVE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48779" y="317540"/>
            <a:ext cx="3956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Arial Narrow"/>
                <a:cs typeface="Arial Narrow"/>
              </a:rPr>
              <a:t>&lt;upon clicking, the tab opens/ enlarged vertically&gt;</a:t>
            </a:r>
            <a:endParaRPr lang="en-US" sz="1600" i="1" dirty="0">
              <a:latin typeface="Arial Narrow"/>
              <a:cs typeface="Arial Narrow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70341" y="705036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8563636" y="1280742"/>
            <a:ext cx="97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FEATURES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480637" y="2959317"/>
            <a:ext cx="3509885" cy="1856719"/>
          </a:xfrm>
          <a:prstGeom prst="rect">
            <a:avLst/>
          </a:prstGeom>
          <a:solidFill>
            <a:srgbClr val="1397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513567" y="2482200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537123" y="303560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523866" y="485687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510609" y="544631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0270058" y="6038178"/>
            <a:ext cx="1605024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Call </a:t>
            </a:r>
            <a:r>
              <a:rPr lang="en-US" sz="1600" dirty="0">
                <a:solidFill>
                  <a:srgbClr val="FF7703"/>
                </a:solidFill>
                <a:latin typeface="Arial Narrow"/>
                <a:cs typeface="Arial Narrow"/>
              </a:rPr>
              <a:t>6281 </a:t>
            </a:r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1898</a:t>
            </a:r>
            <a:endParaRPr lang="en-US" sz="16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8570510" y="6031808"/>
            <a:ext cx="1605024" cy="476312"/>
          </a:xfrm>
          <a:prstGeom prst="roundRect">
            <a:avLst/>
          </a:prstGeom>
          <a:solidFill>
            <a:srgbClr val="FF7703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Listen LIVE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72199" y="3263613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&gt;</a:t>
            </a:r>
            <a:endParaRPr lang="en-US" sz="3600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8484483" y="3472354"/>
            <a:ext cx="1435707" cy="12515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9941297" y="3465984"/>
            <a:ext cx="1435707" cy="125151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40830" b="31653"/>
          <a:stretch/>
        </p:blipFill>
        <p:spPr>
          <a:xfrm>
            <a:off x="11383651" y="3458849"/>
            <a:ext cx="617381" cy="125151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785435" y="2429403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3226279" y="2310992"/>
            <a:ext cx="1404" cy="360203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784791" y="2434566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225635" y="2439730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9949806" y="2421325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1390650" y="2426489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502582" y="304300"/>
            <a:ext cx="3526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  <a:latin typeface="Arial Narrow"/>
                <a:cs typeface="Arial Narrow"/>
              </a:rPr>
              <a:t>Content per channels can slide horizontally</a:t>
            </a:r>
            <a:endParaRPr lang="en-US" sz="1600" i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625283" y="870674"/>
            <a:ext cx="207619" cy="152399"/>
            <a:chOff x="-1122796" y="184046"/>
            <a:chExt cx="207619" cy="152399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extBox 106"/>
          <p:cNvSpPr txBox="1"/>
          <p:nvPr/>
        </p:nvSpPr>
        <p:spPr>
          <a:xfrm>
            <a:off x="1030223" y="76024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 CARD </a:t>
            </a:r>
            <a:r>
              <a:rPr lang="en-US" b="1" dirty="0" smtClean="0">
                <a:solidFill>
                  <a:schemeClr val="bg1"/>
                </a:solidFill>
              </a:rPr>
              <a:t>CONNECT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477387" y="875838"/>
            <a:ext cx="207619" cy="152399"/>
            <a:chOff x="-1122796" y="184046"/>
            <a:chExt cx="207619" cy="152399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4882327" y="76540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8600442" y="875838"/>
            <a:ext cx="207619" cy="152399"/>
            <a:chOff x="-1122796" y="184046"/>
            <a:chExt cx="207619" cy="152399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Box 116"/>
          <p:cNvSpPr txBox="1"/>
          <p:nvPr/>
        </p:nvSpPr>
        <p:spPr>
          <a:xfrm>
            <a:off x="9005382" y="765409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3588251" y="809802"/>
            <a:ext cx="313924" cy="31287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440356" y="796562"/>
            <a:ext cx="313924" cy="312878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11558263" y="791397"/>
            <a:ext cx="313924" cy="312878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4342132" y="3212665"/>
            <a:ext cx="3509885" cy="875341"/>
          </a:xfrm>
          <a:prstGeom prst="rect">
            <a:avLst/>
          </a:prstGeom>
          <a:noFill/>
          <a:ln w="38100">
            <a:solidFill>
              <a:srgbClr val="13978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352428" y="4123282"/>
            <a:ext cx="3509885" cy="875341"/>
          </a:xfrm>
          <a:prstGeom prst="rect">
            <a:avLst/>
          </a:prstGeom>
          <a:noFill/>
          <a:ln w="38100">
            <a:solidFill>
              <a:srgbClr val="88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10800000">
            <a:off x="7090314" y="4097399"/>
            <a:ext cx="458584" cy="395331"/>
          </a:xfrm>
          <a:prstGeom prst="triangle">
            <a:avLst/>
          </a:prstGeom>
          <a:solidFill>
            <a:srgbClr val="1397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504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841" y="229022"/>
            <a:ext cx="219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HOME (samples)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38"/>
          <a:stretch/>
        </p:blipFill>
        <p:spPr>
          <a:xfrm>
            <a:off x="2981608" y="585029"/>
            <a:ext cx="3492569" cy="592105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51"/>
          <a:stretch/>
        </p:blipFill>
        <p:spPr>
          <a:xfrm>
            <a:off x="6598707" y="586025"/>
            <a:ext cx="3483251" cy="59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884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-24109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9841" y="229022"/>
            <a:ext cx="927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MENU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39667" y="526498"/>
            <a:ext cx="3509885" cy="5945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49963" y="1041478"/>
            <a:ext cx="3509885" cy="11911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38110" y="1115097"/>
            <a:ext cx="97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rgbClr val="FFFFFF"/>
                </a:solidFill>
              </a:rPr>
              <a:t>FEATURES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55111" y="2793672"/>
            <a:ext cx="3509885" cy="1856719"/>
          </a:xfrm>
          <a:prstGeom prst="rect">
            <a:avLst/>
          </a:prstGeom>
          <a:solidFill>
            <a:srgbClr val="1397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60259" y="2250607"/>
            <a:ext cx="3509885" cy="544164"/>
          </a:xfrm>
          <a:prstGeom prst="rect">
            <a:avLst/>
          </a:prstGeom>
          <a:solidFill>
            <a:srgbClr val="FF77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160259" y="5217617"/>
            <a:ext cx="3509885" cy="544164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165407" y="4656910"/>
            <a:ext cx="3509885" cy="544164"/>
          </a:xfrm>
          <a:prstGeom prst="rect">
            <a:avLst/>
          </a:prstGeom>
          <a:solidFill>
            <a:srgbClr val="88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188041" y="2316555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11597" y="28699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98340" y="469122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85083" y="528067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944532" y="5872533"/>
            <a:ext cx="1605024" cy="47631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Call </a:t>
            </a:r>
            <a:r>
              <a:rPr lang="en-US" sz="1600" dirty="0">
                <a:solidFill>
                  <a:srgbClr val="FF7703"/>
                </a:solidFill>
                <a:latin typeface="Arial Narrow"/>
                <a:cs typeface="Arial Narrow"/>
              </a:rPr>
              <a:t>6281 </a:t>
            </a:r>
            <a:r>
              <a:rPr lang="en-US" sz="1600" dirty="0" smtClean="0">
                <a:solidFill>
                  <a:srgbClr val="FF7703"/>
                </a:solidFill>
                <a:latin typeface="Arial Narrow"/>
                <a:cs typeface="Arial Narrow"/>
              </a:rPr>
              <a:t>1898</a:t>
            </a:r>
            <a:endParaRPr lang="en-US" sz="1600" dirty="0">
              <a:solidFill>
                <a:srgbClr val="FF7703"/>
              </a:solidFill>
              <a:latin typeface="Arial Narrow"/>
              <a:cs typeface="Arial Narrow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244984" y="5866163"/>
            <a:ext cx="1605024" cy="476312"/>
          </a:xfrm>
          <a:prstGeom prst="roundRect">
            <a:avLst/>
          </a:prstGeom>
          <a:solidFill>
            <a:srgbClr val="FF7703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Listen LIVE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4158957" y="3306709"/>
            <a:ext cx="1435707" cy="12515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17399" b="31653"/>
          <a:stretch/>
        </p:blipFill>
        <p:spPr>
          <a:xfrm>
            <a:off x="5615771" y="3300339"/>
            <a:ext cx="1435707" cy="125151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93" t="48191" r="40830" b="31653"/>
          <a:stretch/>
        </p:blipFill>
        <p:spPr>
          <a:xfrm>
            <a:off x="7058125" y="3293204"/>
            <a:ext cx="617381" cy="125151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624280" y="2255680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065124" y="2260844"/>
            <a:ext cx="0" cy="347846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159880" y="539237"/>
            <a:ext cx="3018664" cy="5920763"/>
          </a:xfrm>
          <a:prstGeom prst="rect">
            <a:avLst/>
          </a:prstGeom>
          <a:solidFill>
            <a:schemeClr val="tx1">
              <a:lumMod val="95000"/>
              <a:lumOff val="5000"/>
              <a:alpha val="9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14214" y="1685637"/>
            <a:ext cx="79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HOME</a:t>
            </a:r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63753" y="2226948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168901" y="2765843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55642" y="3341550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42383" y="3917255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29125" y="4456151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71087" y="5087070"/>
            <a:ext cx="2996386" cy="0"/>
          </a:xfrm>
          <a:prstGeom prst="line">
            <a:avLst/>
          </a:prstGeom>
          <a:ln>
            <a:solidFill>
              <a:schemeClr val="bg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482552" y="2298151"/>
            <a:ext cx="115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onRADIO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24513" y="283704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onTV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529664" y="341275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onDIGITAL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53221" y="397005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#</a:t>
            </a:r>
            <a:r>
              <a:rPr lang="en-US" dirty="0" err="1" smtClean="0">
                <a:solidFill>
                  <a:srgbClr val="FFFFFF"/>
                </a:solidFill>
              </a:rPr>
              <a:t>onSOCIAL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44815" y="539391"/>
            <a:ext cx="3509885" cy="489589"/>
          </a:xfrm>
          <a:prstGeom prst="rect">
            <a:avLst/>
          </a:prstGeom>
          <a:solidFill>
            <a:srgbClr val="D9020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35425" y="594605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RED CARD </a:t>
            </a:r>
            <a:r>
              <a:rPr lang="en-US" b="1" dirty="0" smtClean="0">
                <a:solidFill>
                  <a:srgbClr val="FFFFFF"/>
                </a:solidFill>
              </a:rPr>
              <a:t>CONNECT</a:t>
            </a: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030485" y="705034"/>
            <a:ext cx="207619" cy="152399"/>
            <a:chOff x="-1122796" y="184046"/>
            <a:chExt cx="207619" cy="152399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-1122796" y="184046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-1117648" y="262827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-1117649" y="336445"/>
              <a:ext cx="2024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tretch>
            <a:fillRect/>
          </a:stretch>
        </p:blipFill>
        <p:spPr>
          <a:xfrm>
            <a:off x="7251144" y="625757"/>
            <a:ext cx="313924" cy="31287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595182" y="4600972"/>
            <a:ext cx="260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MY LIST		    </a:t>
            </a:r>
            <a:r>
              <a:rPr lang="en-US" b="1" dirty="0" smtClean="0">
                <a:solidFill>
                  <a:srgbClr val="FFFFFF"/>
                </a:solidFill>
              </a:rPr>
              <a:t>+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141455" y="2773911"/>
            <a:ext cx="203212" cy="570562"/>
          </a:xfrm>
          <a:prstGeom prst="rect">
            <a:avLst/>
          </a:prstGeom>
          <a:solidFill>
            <a:srgbClr val="1397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146603" y="2208548"/>
            <a:ext cx="203212" cy="570562"/>
          </a:xfrm>
          <a:prstGeom prst="rect">
            <a:avLst/>
          </a:prstGeom>
          <a:solidFill>
            <a:srgbClr val="FF77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4146603" y="3901724"/>
            <a:ext cx="203212" cy="570562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151751" y="3336361"/>
            <a:ext cx="203212" cy="570562"/>
          </a:xfrm>
          <a:prstGeom prst="rect">
            <a:avLst/>
          </a:prstGeom>
          <a:solidFill>
            <a:srgbClr val="88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0029" y="5925574"/>
            <a:ext cx="349723" cy="3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38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9841" y="229022"/>
            <a:ext cx="217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/>
                <a:cs typeface="Arial Narrow"/>
              </a:rPr>
              <a:t>MENU (samples)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 Narrow"/>
              <a:cs typeface="Arial Narrow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058"/>
          <a:stretch/>
        </p:blipFill>
        <p:spPr>
          <a:xfrm>
            <a:off x="6615252" y="625756"/>
            <a:ext cx="3456664" cy="5895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51"/>
          <a:stretch/>
        </p:blipFill>
        <p:spPr>
          <a:xfrm>
            <a:off x="2989322" y="587569"/>
            <a:ext cx="3456663" cy="58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77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666</Words>
  <Application>Microsoft Macintosh PowerPoint</Application>
  <PresentationFormat>Custom</PresentationFormat>
  <Paragraphs>217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Khan Surattee</dc:creator>
  <cp:lastModifiedBy>.</cp:lastModifiedBy>
  <cp:revision>92</cp:revision>
  <dcterms:created xsi:type="dcterms:W3CDTF">2014-09-04T17:43:01Z</dcterms:created>
  <dcterms:modified xsi:type="dcterms:W3CDTF">2014-11-03T11:56:37Z</dcterms:modified>
</cp:coreProperties>
</file>